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95"/>
  </p:normalViewPr>
  <p:slideViewPr>
    <p:cSldViewPr snapToGrid="0">
      <p:cViewPr varScale="1">
        <p:scale>
          <a:sx n="140" d="100"/>
          <a:sy n="140" d="100"/>
        </p:scale>
        <p:origin x="20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7B7137FC-1885-393E-23E8-8869536B6D2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61400" y="793"/>
            <a:ext cx="12097160" cy="198958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B38531D-8E4F-C8EB-C2D9-11D661D573D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029200" y="538383"/>
            <a:ext cx="4787900" cy="9144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308EBE0-19DF-1BEA-2FB1-CBD40E3F1E97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8800" y="478079"/>
            <a:ext cx="2964641" cy="10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2" y="2553195"/>
            <a:ext cx="845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Los Lagos,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Los Lagos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Lagos,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</TotalTime>
  <Words>77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Paula Soto Cornejo</cp:lastModifiedBy>
  <cp:revision>8</cp:revision>
  <dcterms:created xsi:type="dcterms:W3CDTF">2024-11-15T16:16:11Z</dcterms:created>
  <dcterms:modified xsi:type="dcterms:W3CDTF">2024-11-18T15:30:00Z</dcterms:modified>
</cp:coreProperties>
</file>